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086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454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6249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2452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671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956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684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814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5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91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553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399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9F270-35EE-430F-B0AE-E6F87DE10E0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37C90-17CA-492B-A891-9BECF40656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78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Tutorial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Arhitectura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calculatoarelor</a:t>
            </a:r>
            <a:endParaRPr lang="en-US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37665" y="3766788"/>
          <a:ext cx="5868670" cy="192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0355"/>
                <a:gridCol w="302831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o-RO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98072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Proiectul privind Învățământul Secundar (ROSE)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Schema de Granturi Necompetitive pentru Universități (SGU-N)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Beneficiar: Universitatea din Craiova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Titlul subproiectului:  „Am ales, FIE – rămân” (FIE-R) 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Acord de grant nr. 24/SGU/NC/I </a:t>
            </a:r>
            <a:r>
              <a:rPr kumimoji="0" lang="ro-RO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din</a:t>
            </a:r>
            <a:r>
              <a:rPr kumimoji="0" lang="ro-RO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16.10.2017</a:t>
            </a:r>
            <a:endParaRPr kumimoji="0" lang="ro-RO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1223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Comunicaţia între calculatoare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Adrese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internet. Clase de adrese;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Echipamente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comunicaţie: hub, switch, router, modem, cablu, conector;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Sistemul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nume de domenii (DNS). Comenzile IPCONFIG, PING şi TRACERT;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Navigarea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 internet: navigator, pagină de web, adresă URL, server şi client FTP.</a:t>
            </a:r>
            <a:endParaRPr lang="vi-VN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8387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 smtClean="0">
                <a:solidFill>
                  <a:schemeClr val="tx2"/>
                </a:solidFill>
              </a:rPr>
              <a:t>Lucrări practice de laborator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Aplicaţiile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Paint,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Notepad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Aplicaţia </a:t>
            </a:r>
            <a:r>
              <a:rPr lang="ro-RO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Wordpad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Conversia </a:t>
            </a: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numerelor dintr-o bază într-alta. </a:t>
            </a: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Aplicaţia Calculator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4260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ro-RO" dirty="0" smtClean="0">
                <a:solidFill>
                  <a:schemeClr val="tx2"/>
                </a:solidFill>
              </a:rPr>
              <a:t>Lucrări practice de laborator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Windows – Fişiere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Windows – Interfaţă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Windows – Inter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net</a:t>
            </a:r>
          </a:p>
          <a:p>
            <a:pPr marL="342900" indent="-3429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ro-RO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Windows –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Resurse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33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Obiectivul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disciplinei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Autofit/>
          </a:bodyPr>
          <a:lstStyle/>
          <a:p>
            <a:pPr marL="685800" indent="-6858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Introducerea şi înţelegerea noţiunilor fundamentale privind funcţionarea şi utilizarea calculatoarelor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85800" indent="-6858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Însuşirea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către studenţi a cunoştinţelor şi abilităţilor necesare dobândirii de competenţe profesionale pentru înţelegerea şi gestionarea mecanismelor pe care se bazează funcţionarea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calculatoarelor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 marL="685800" indent="-685800" algn="just"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Lucrările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laborator dezvoltă abilităţi practice de lucru cu calculatorul atât ca entitate individuală cât şi ca element al unei reţele de calculatoare.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1699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576"/>
              </a:spcBef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Descrierea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algoritmilor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6450" indent="-342900" algn="just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Tipuri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de date: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întreg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real,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boolean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caracter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Exemple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806450" indent="-342900" algn="just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Structuri de control fundamentale: secvenţa, selecţia, repetiţia – instrucţiunile IF, SWITCH, WHILE, DO-WHILE şi FOR; operaţii de intrare-ieşire. Exemple;</a:t>
            </a:r>
          </a:p>
          <a:p>
            <a:pPr marL="806450" indent="-342900" algn="just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Funcţii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. Exemple;</a:t>
            </a:r>
          </a:p>
          <a:p>
            <a:pPr marL="806450" indent="-342900" algn="just">
              <a:spcBef>
                <a:spcPts val="480"/>
              </a:spcBef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Fişiere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tip text: etichetă fişier, obiect fişier, reguli de prelucrare a fişierelor; funcţii predefinite de prelucrare a fişierelor tip text. Prelucrarea şirurilor de caractere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  <a:endParaRPr lang="vi-VN" sz="2000" dirty="0" smtClean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15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numerelor în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calculator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numerelor naturale într-o bază oarecare. Mărimea unui număr natural în baza 10. Conversia dintr-o bază oarecare în baza 10, conversia zecimal-binară, conversia binar-hexazecimală, conversia binar-octală, conversia hexazecimal-binară, conversia octal-binară. Exemple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  <a:endParaRPr lang="en-GB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numerelor binare cu semn: reprezentarea în mărime şi semn, reprezentarea în complement faţă de 1, reprezentarea în complement faţă de 2; Exemple;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endParaRPr lang="en-GB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473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1313" indent="-341313" algn="just">
              <a:buFont typeface="Wingdings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numerelor în calculator</a:t>
            </a:r>
            <a:endParaRPr lang="en-GB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Deplasarea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numerelor binare cu semn. Exemple;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Reprezentarea numerelor reale: reprezentarea în virgulă fixă, reprezentarea în virgulă mobilă. Efectuarea operaţiilor cu numere reale reprezentate în virgulă mobilă. Exemple;</a:t>
            </a:r>
          </a:p>
        </p:txBody>
      </p:sp>
    </p:spTree>
    <p:extLst>
      <p:ext uri="{BB962C8B-B14F-4D97-AF65-F5344CB8AC3E}">
        <p14:creationId xmlns:p14="http://schemas.microsoft.com/office/powerpoint/2010/main" xmlns="" val="155838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Limbaje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asamblare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Generalităţi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avantaje şi dezavantaje ale limbajelor de asamblare;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Tipuri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registre ale microprocesoarelor, instrucţiuni în limbaj de asamblare – formatul general, instrucţiunile LDA, STA, ADD, SUB, CPA, JMP şi STOP, directivele END şi DATA. Exemple;</a:t>
            </a:r>
          </a:p>
        </p:txBody>
      </p:sp>
    </p:spTree>
    <p:extLst>
      <p:ext uri="{BB962C8B-B14F-4D97-AF65-F5344CB8AC3E}">
        <p14:creationId xmlns:p14="http://schemas.microsoft.com/office/powerpoint/2010/main" xmlns="" val="1558387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Sisteme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operare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Generalităţi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tipuri de sisteme de operare;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Funcţiile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principale ale sistemelor de operare: efectuarea operaţiilor de intrare-ieşire – transferul comandat prin program, transferul cu acces direct la memorie (DMA); gestiunea întreruperilor, gestiunea proceselor; gestiunea memoriei, gestiunea fişierelor; asigurarea unei interfeţe cu utilizatorul; tratarea erorilor;</a:t>
            </a:r>
          </a:p>
        </p:txBody>
      </p:sp>
    </p:spTree>
    <p:extLst>
      <p:ext uri="{BB962C8B-B14F-4D97-AF65-F5344CB8AC3E}">
        <p14:creationId xmlns:p14="http://schemas.microsoft.com/office/powerpoint/2010/main" xmlns="" val="1558387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Sisteme </a:t>
            </a: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operare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Sistemele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operare MS-DOS şi Windows: generalităţi; Sistemul de fişiere şi directoare MS-DOS şi Windows. Numele şi calea unui fişier sau director 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Comenzi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MS-DOS pentru gestionarea directoarelor: MKDIR, RMDIR, CHDIR, XCOPY, DIR, TREE. Exemple;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Comenzi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MS-DOS pentru gestionarea fişierelor: COPY, RENAME, DEL, TYPE, MOVE. Exemple;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Interpretorul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comenzi. Fişiere de comenzi. Exemple;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Comenzile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MS-DOS: ECHO, FOR, GOTO, IF. Exemple;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Definirea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unei unităţi logice. Lansarea programelor din linia de comandă. Exemple;</a:t>
            </a:r>
          </a:p>
        </p:txBody>
      </p:sp>
    </p:spTree>
    <p:extLst>
      <p:ext uri="{BB962C8B-B14F-4D97-AF65-F5344CB8AC3E}">
        <p14:creationId xmlns:p14="http://schemas.microsoft.com/office/powerpoint/2010/main" xmlns="" val="1558387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7469"/>
            <a:ext cx="274320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23520" y="91269"/>
            <a:ext cx="29337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937320" y="71292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No</a:t>
            </a:r>
            <a:r>
              <a:rPr lang="ro-RO" dirty="0" smtClean="0">
                <a:solidFill>
                  <a:schemeClr val="tx2"/>
                </a:solidFill>
              </a:rPr>
              <a:t>țiuni teoretice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67544" y="1988840"/>
            <a:ext cx="8208912" cy="4176464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vi-VN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Comunicaţia între calculatoare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Reţea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calculatoare, mediu de comunicaţie, placă de reţea. Avantajele utilizării unei reţele de calculatoare. Clasificarea reţelelor de calculatoare după mărime;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Structura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unei reţele de calculatoare: topologia reţelei. Protocol de comunicaţie;</a:t>
            </a:r>
          </a:p>
          <a:p>
            <a:pPr marL="806450" indent="-342900" algn="just"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Modelul </a:t>
            </a:r>
            <a:r>
              <a:rPr lang="vi-VN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 referinţă OSI: nivelurile fizic, legătură de date, reţea, transport, sesiune, prezentare, aplicaţie; modelul TCP/IP;</a:t>
            </a:r>
          </a:p>
        </p:txBody>
      </p:sp>
    </p:spTree>
    <p:extLst>
      <p:ext uri="{BB962C8B-B14F-4D97-AF65-F5344CB8AC3E}">
        <p14:creationId xmlns:p14="http://schemas.microsoft.com/office/powerpoint/2010/main" xmlns="" val="155838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694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Tutorial</vt:lpstr>
      <vt:lpstr>Obiectivul disciplinei</vt:lpstr>
      <vt:lpstr>Noțiuni teoretice</vt:lpstr>
      <vt:lpstr>Noțiuni teoretice</vt:lpstr>
      <vt:lpstr>Noțiuni teoretice</vt:lpstr>
      <vt:lpstr>Noțiuni teoretice</vt:lpstr>
      <vt:lpstr>Noțiuni teoretice</vt:lpstr>
      <vt:lpstr>Noțiuni teoretice</vt:lpstr>
      <vt:lpstr>Noțiuni teoretice</vt:lpstr>
      <vt:lpstr>Noțiuni teoretice</vt:lpstr>
      <vt:lpstr>Lucrări practice de laborator</vt:lpstr>
      <vt:lpstr>Lucrări practice de laborator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Tutorial</dc:title>
  <dc:creator>user</dc:creator>
  <cp:lastModifiedBy>Alin</cp:lastModifiedBy>
  <cp:revision>43</cp:revision>
  <dcterms:created xsi:type="dcterms:W3CDTF">2018-09-25T18:40:18Z</dcterms:created>
  <dcterms:modified xsi:type="dcterms:W3CDTF">2019-04-03T16:06:42Z</dcterms:modified>
</cp:coreProperties>
</file>