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08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Arhitectura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calculatoarelor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/>
                <a:gridCol w="30283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12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Comunicaţia între calculatoare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Adrese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internet. Clase de adrese;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Echipamente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comunicaţie: hub, switch, router, modem, cablu, conector;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Sistemul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nume de domenii (DNS). Comenzile IPCONFIG, PING şi TRACERT;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Navigarea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 internet: navigator, pagină de web, adresă URL, server şi client FTP.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Aplicaţiile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Paint,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Notepad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Aplicaţia </a:t>
            </a:r>
            <a:r>
              <a:rPr lang="ro-RO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Wordpad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Conversia </a:t>
            </a: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numerelor dintr-o bază într-alta. </a:t>
            </a: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Aplicaţia Calculator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60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Windows – Fişiere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Windows – Interfaţă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Windows – Inter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net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Windows –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Resurse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33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Obiectivul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Autofit/>
          </a:bodyPr>
          <a:lstStyle/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Introducerea şi înţelegerea noţiunilor fundamentale privind funcţionarea şi utilizarea calculatoarelor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Însuşirea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către studenţi a cunoştinţelor şi abilităţilor necesare dobândirii de competenţe profesionale pentru înţelegerea şi gestionarea mecanismelor pe care se bazează funcţionarea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calculatoarelor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Lucrările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laborator dezvoltă abilităţi practice de lucru cu calculatorul atât ca entitate individuală cât şi ca element al unei reţele de calculatoare.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Descrierea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algoritmilor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spcBef>
                <a:spcPts val="480"/>
              </a:spcBef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Tipuri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de date: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întreg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real,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boolean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Exemple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06450" indent="-342900" algn="just">
              <a:spcBef>
                <a:spcPts val="480"/>
              </a:spcBef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Structuri de control fundamentale: secvenţa, selecţia, repetiţia – instrucţiunile IF, SWITCH, WHILE, DO-WHILE şi FOR; operaţii de intrare-ieşire. Exemple;</a:t>
            </a:r>
          </a:p>
          <a:p>
            <a:pPr marL="806450" indent="-342900" algn="just">
              <a:spcBef>
                <a:spcPts val="480"/>
              </a:spcBef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Funcţii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Exemple;</a:t>
            </a:r>
          </a:p>
          <a:p>
            <a:pPr marL="806450" indent="-342900" algn="just">
              <a:spcBef>
                <a:spcPts val="480"/>
              </a:spcBef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Fişiere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 text: etichetă fişier, obiect fişier, reguli de prelucrare a fişierelor; funcţii predefinite de prelucrare a fişierelor tip text. Prelucrarea şirurilor de caractere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numerelor în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calculator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numerelor naturale într-o bază oarecare. Mărimea unui număr natural în baza 10. Conversia dintr-o bază oarecare în baza 10, conversia zecimal-binară, conversia binar-hexazecimală, conversia binar-octală, conversia hexazecimal-binară, conversia octal-binară. Exemple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  <a:endParaRPr lang="en-GB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numerelor binare cu semn: reprezentarea în mărime şi semn, reprezentarea în complement faţă de 1, reprezentarea în complement faţă de 2;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endParaRPr lang="en-GB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1313" indent="-341313" algn="just">
              <a:buFont typeface="Wingdings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numerelor în calculator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Deplasarea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numerelor binare cu semn.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numerelor reale: reprezentarea în virgulă fixă, reprezentarea în virgulă mobilă. Efectuarea operaţiilor cu numere reale reprezentate în virgulă mobilă. Exemple;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Limbaje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asamblare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Generalităţi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avantaje şi dezavantaje ale limbajelor de asamblare;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Tipuri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registre ale microprocesoarelor, instrucţiuni în limbaj de asamblare – formatul general, instrucţiunile LDA, STA, ADD, SUB, CPA, JMP şi STOP, directivele END şi DATA. Exemple;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operare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Generalităţi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tipuri de sisteme de operare;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Funcţiile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principale ale sistemelor de operare: efectuarea operaţiilor de intrare-ieşire – transferul comandat prin program, transferul cu acces direct la memorie (DMA); gestiunea întreruperilor, gestiunea proceselor; gestiunea memoriei, gestiunea fişierelor; asigurarea unei interfeţe cu utilizatorul; tratarea erorilor;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operare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operare MS-DOS şi Windows: generalităţi; Sistemul de fişiere şi directoare MS-DOS şi Windows. Numele şi calea unui fişier sau director 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Comenzi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MS-DOS pentru gestionarea directoarelor: MKDIR, RMDIR, CHDIR, XCOPY, DIR, TREE.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Comenzi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MS-DOS pentru gestionarea fişierelor: COPY, RENAME, DEL, TYPE, MOVE.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Interpretorul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comenzi. Fişiere de comenzi.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Comenzile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MS-DOS: ECHO, FOR, GOTO, IF. Exemple;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unei unităţi logice. Lansarea programelor din linia de comandă. Exemple;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Comunicaţia între calculatoare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Reţea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calculatoare, mediu de comunicaţie, placă de reţea. Avantajele utilizării unei reţele de calculatoare. Clasificarea reţelelor de calculatoare după mărime;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unei reţele de calculatoare: topologia reţelei. Protocol de comunicaţie;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Modelul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referinţă OSI: nivelurile fizic, legătură de date, reţea, transport, sesiune, prezentare, aplicaţie; modelul TCP/IP;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694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Lucrări practice de laborator</vt:lpstr>
      <vt:lpstr>Lucrări practice de laborator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Alin</cp:lastModifiedBy>
  <cp:revision>43</cp:revision>
  <dcterms:created xsi:type="dcterms:W3CDTF">2018-09-25T18:40:18Z</dcterms:created>
  <dcterms:modified xsi:type="dcterms:W3CDTF">2019-04-03T16:06:42Z</dcterms:modified>
</cp:coreProperties>
</file>